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256" r:id="rId3"/>
    <p:sldId id="257" r:id="rId4"/>
    <p:sldId id="258" r:id="rId5"/>
    <p:sldId id="259" r:id="rId6"/>
    <p:sldId id="260"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397600"/>
            <a:ext cx="9799200" cy="11052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5040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04000"/>
            <a:ext cx="5342400" cy="4140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04000"/>
            <a:ext cx="5342400" cy="4140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ea"/>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7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7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7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7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6.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8.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81100" y="1112520"/>
            <a:ext cx="9817100" cy="2372360"/>
          </a:xfrm>
        </p:spPr>
        <p:txBody>
          <a:bodyPr/>
          <a:p>
            <a:r>
              <a:rPr lang="zh-CN" altLang="zh-CN"/>
              <a:t>蒸压加气</a:t>
            </a:r>
            <a:r>
              <a:rPr lang="zh-CN" altLang="zh-CN"/>
              <a:t>混凝土预制构件归集</a:t>
            </a:r>
            <a:r>
              <a:rPr lang="zh-CN" altLang="zh-CN"/>
              <a:t>流程</a:t>
            </a:r>
            <a:endParaRPr lang="zh-CN" altLang="zh-CN"/>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half" idx="2"/>
          </p:nvPr>
        </p:nvSpPr>
        <p:spPr/>
        <p:txBody>
          <a:bodyPr>
            <a:normAutofit lnSpcReduction="10000"/>
          </a:bodyPr>
          <a:p>
            <a:r>
              <a:rPr lang="en-US" altLang="zh-CN"/>
              <a:t>1、</a:t>
            </a:r>
            <a:r>
              <a:rPr lang="zh-CN" altLang="en-US"/>
              <a:t>通过苏州装配式系统</a:t>
            </a:r>
            <a:r>
              <a:rPr lang="en-US" altLang="zh-CN"/>
              <a:t>（http://222.92.61.101:9072/zps/#/login）</a:t>
            </a:r>
            <a:r>
              <a:rPr lang="zh-CN" altLang="en-US"/>
              <a:t>登陆</a:t>
            </a:r>
            <a:endParaRPr lang="zh-CN" altLang="en-US"/>
          </a:p>
          <a:p>
            <a:r>
              <a:rPr lang="en-US" altLang="zh-CN"/>
              <a:t>2、</a:t>
            </a:r>
            <a:r>
              <a:rPr lang="zh-CN" altLang="en-US"/>
              <a:t>若账号有多个角色选择</a:t>
            </a:r>
            <a:r>
              <a:rPr lang="en-US" altLang="zh-CN"/>
              <a:t>【</a:t>
            </a:r>
            <a:r>
              <a:rPr lang="zh-CN" altLang="en-US"/>
              <a:t>建材生产厂家</a:t>
            </a:r>
            <a:r>
              <a:rPr lang="en-US" altLang="zh-CN"/>
              <a:t>】</a:t>
            </a:r>
            <a:r>
              <a:rPr lang="zh-CN" altLang="en-US"/>
              <a:t>身份</a:t>
            </a:r>
            <a:endParaRPr lang="zh-CN" altLang="en-US"/>
          </a:p>
          <a:p>
            <a:r>
              <a:rPr lang="en-US" altLang="zh-CN"/>
              <a:t>3、</a:t>
            </a:r>
            <a:r>
              <a:rPr lang="zh-CN" altLang="en-US"/>
              <a:t>菜单选择</a:t>
            </a:r>
            <a:r>
              <a:rPr lang="en-US" altLang="zh-CN"/>
              <a:t>【</a:t>
            </a:r>
            <a:r>
              <a:rPr lang="zh-CN" altLang="en-US"/>
              <a:t>信息登记</a:t>
            </a:r>
            <a:r>
              <a:rPr lang="en-US" altLang="zh-CN"/>
              <a:t>】，</a:t>
            </a:r>
            <a:r>
              <a:rPr lang="zh-CN" altLang="en-US"/>
              <a:t>并按照页面提示填写信息登记内容</a:t>
            </a:r>
            <a:r>
              <a:rPr lang="en-US" altLang="zh-CN"/>
              <a:t>，</a:t>
            </a:r>
            <a:r>
              <a:rPr lang="zh-CN" altLang="en-US"/>
              <a:t>完成填写后等待主管单位进行</a:t>
            </a:r>
            <a:r>
              <a:rPr lang="zh-CN" altLang="en-US"/>
              <a:t>审核</a:t>
            </a:r>
            <a:endParaRPr lang="zh-CN" altLang="en-US"/>
          </a:p>
          <a:p>
            <a:r>
              <a:rPr lang="en-US" altLang="zh-CN"/>
              <a:t>4、</a:t>
            </a:r>
            <a:r>
              <a:rPr lang="zh-CN" altLang="en-US"/>
              <a:t>若之前已完成信息登记</a:t>
            </a:r>
            <a:r>
              <a:rPr lang="en-US" altLang="zh-CN"/>
              <a:t>，</a:t>
            </a:r>
            <a:r>
              <a:rPr lang="zh-CN" altLang="en-US"/>
              <a:t>若有变更内容</a:t>
            </a:r>
            <a:r>
              <a:rPr lang="en-US" altLang="zh-CN"/>
              <a:t>，</a:t>
            </a:r>
            <a:r>
              <a:rPr lang="zh-CN" altLang="en-US"/>
              <a:t>则需要在菜单中选择</a:t>
            </a:r>
            <a:r>
              <a:rPr lang="en-US" altLang="zh-CN"/>
              <a:t>【</a:t>
            </a:r>
            <a:r>
              <a:rPr lang="zh-CN" altLang="en-US"/>
              <a:t>信息变更</a:t>
            </a:r>
            <a:r>
              <a:rPr lang="en-US" altLang="zh-CN"/>
              <a:t>】，</a:t>
            </a:r>
            <a:r>
              <a:rPr lang="zh-CN" altLang="en-US"/>
              <a:t>同</a:t>
            </a:r>
            <a:r>
              <a:rPr lang="en-US" altLang="zh-CN"/>
              <a:t>3</a:t>
            </a:r>
            <a:r>
              <a:rPr lang="zh-CN" altLang="en-US"/>
              <a:t>按照提示填写信息变更内容</a:t>
            </a:r>
            <a:r>
              <a:rPr lang="en-US" altLang="zh-CN"/>
              <a:t>，</a:t>
            </a:r>
            <a:r>
              <a:rPr lang="zh-CN" altLang="en-US"/>
              <a:t>等待主管单位</a:t>
            </a:r>
            <a:r>
              <a:rPr lang="zh-CN" altLang="en-US"/>
              <a:t>审核</a:t>
            </a:r>
            <a:endParaRPr lang="zh-CN" altLang="en-US"/>
          </a:p>
          <a:p>
            <a:r>
              <a:rPr lang="en-US" altLang="zh-CN"/>
              <a:t>5、</a:t>
            </a:r>
            <a:r>
              <a:rPr lang="zh-CN" altLang="en-US"/>
              <a:t>注意企业登记时基地基本信息中的产品种类关系到后续构件归集时产品类型的选择</a:t>
            </a:r>
            <a:r>
              <a:rPr lang="en-US" altLang="zh-CN"/>
              <a:t>，</a:t>
            </a:r>
            <a:r>
              <a:rPr lang="zh-CN" altLang="en-US"/>
              <a:t>需要慎重</a:t>
            </a:r>
            <a:r>
              <a:rPr lang="zh-CN" altLang="en-US"/>
              <a:t>勾选</a:t>
            </a:r>
            <a:endParaRPr lang="zh-CN" altLang="en-US"/>
          </a:p>
        </p:txBody>
      </p:sp>
      <p:sp>
        <p:nvSpPr>
          <p:cNvPr id="4" name="标题 3"/>
          <p:cNvSpPr>
            <a:spLocks noGrp="1"/>
          </p:cNvSpPr>
          <p:nvPr>
            <p:ph type="title"/>
          </p:nvPr>
        </p:nvSpPr>
        <p:spPr/>
        <p:txBody>
          <a:bodyPr/>
          <a:p>
            <a:r>
              <a:rPr lang="zh-CN" altLang="en-US"/>
              <a:t>企业信息</a:t>
            </a:r>
            <a:r>
              <a:rPr lang="zh-CN" altLang="en-US"/>
              <a:t>登记</a:t>
            </a:r>
            <a:endParaRPr lang="zh-CN" altLang="en-US"/>
          </a:p>
        </p:txBody>
      </p:sp>
      <p:pic>
        <p:nvPicPr>
          <p:cNvPr id="5" name="图片 4" descr="截屏2025-04-14 12.33.49"/>
          <p:cNvPicPr>
            <a:picLocks noChangeAspect="1"/>
          </p:cNvPicPr>
          <p:nvPr/>
        </p:nvPicPr>
        <p:blipFill>
          <a:blip r:embed="rId1"/>
          <a:stretch>
            <a:fillRect/>
          </a:stretch>
        </p:blipFill>
        <p:spPr>
          <a:xfrm>
            <a:off x="608330" y="1313815"/>
            <a:ext cx="5292725" cy="2656205"/>
          </a:xfrm>
          <a:prstGeom prst="rect">
            <a:avLst/>
          </a:prstGeom>
        </p:spPr>
      </p:pic>
      <p:pic>
        <p:nvPicPr>
          <p:cNvPr id="2" name="图片 1"/>
          <p:cNvPicPr>
            <a:picLocks noChangeAspect="1"/>
          </p:cNvPicPr>
          <p:nvPr/>
        </p:nvPicPr>
        <p:blipFill>
          <a:blip r:embed="rId2"/>
          <a:stretch>
            <a:fillRect/>
          </a:stretch>
        </p:blipFill>
        <p:spPr>
          <a:xfrm>
            <a:off x="608330" y="3990340"/>
            <a:ext cx="5292090" cy="272923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half" idx="2"/>
          </p:nvPr>
        </p:nvSpPr>
        <p:spPr/>
        <p:txBody>
          <a:bodyPr/>
          <a:p>
            <a:r>
              <a:rPr lang="en-US" altLang="zh-CN"/>
              <a:t>1、</a:t>
            </a:r>
            <a:r>
              <a:rPr lang="zh-CN" altLang="en-US"/>
              <a:t>点击菜单</a:t>
            </a:r>
            <a:r>
              <a:rPr lang="en-US" altLang="zh-CN"/>
              <a:t>【</a:t>
            </a:r>
            <a:r>
              <a:rPr lang="zh-CN" altLang="en-US"/>
              <a:t>项目构建归集</a:t>
            </a:r>
            <a:r>
              <a:rPr lang="en-US" altLang="zh-CN"/>
              <a:t>】</a:t>
            </a:r>
            <a:endParaRPr lang="zh-CN" altLang="en-US"/>
          </a:p>
          <a:p>
            <a:r>
              <a:rPr lang="en-US" altLang="zh-CN"/>
              <a:t>2、</a:t>
            </a:r>
            <a:r>
              <a:rPr lang="zh-CN" altLang="en-US"/>
              <a:t>点击左上方</a:t>
            </a:r>
            <a:r>
              <a:rPr lang="en-US" altLang="zh-CN"/>
              <a:t>【</a:t>
            </a:r>
            <a:r>
              <a:rPr lang="zh-CN" altLang="en-US"/>
              <a:t>新建</a:t>
            </a:r>
            <a:r>
              <a:rPr lang="en-US" altLang="zh-CN"/>
              <a:t>】</a:t>
            </a:r>
            <a:endParaRPr lang="zh-CN" altLang="en-US"/>
          </a:p>
          <a:p>
            <a:r>
              <a:rPr lang="en-US" altLang="zh-CN"/>
              <a:t>3、</a:t>
            </a:r>
            <a:r>
              <a:rPr lang="zh-CN" altLang="en-US"/>
              <a:t>进入新建页面按内容填写构件归集单</a:t>
            </a:r>
            <a:endParaRPr lang="zh-CN" altLang="en-US"/>
          </a:p>
          <a:p>
            <a:r>
              <a:rPr lang="en-US" altLang="zh-CN"/>
              <a:t>4、</a:t>
            </a:r>
            <a:r>
              <a:rPr lang="zh-CN" altLang="en-US"/>
              <a:t>填写归集单前</a:t>
            </a:r>
            <a:r>
              <a:rPr lang="en-US" altLang="zh-CN"/>
              <a:t>，</a:t>
            </a:r>
            <a:r>
              <a:rPr lang="zh-CN" altLang="en-US"/>
              <a:t>需要先选择对应项目</a:t>
            </a:r>
            <a:r>
              <a:rPr lang="en-US" altLang="zh-CN"/>
              <a:t>，</a:t>
            </a:r>
            <a:r>
              <a:rPr lang="zh-CN" altLang="en-US"/>
              <a:t>若项目库中不存在</a:t>
            </a:r>
            <a:r>
              <a:rPr lang="en-US" altLang="zh-CN"/>
              <a:t>，</a:t>
            </a:r>
            <a:r>
              <a:rPr lang="zh-CN" altLang="en-US"/>
              <a:t>则在项目选择弹出框中点击</a:t>
            </a:r>
            <a:r>
              <a:rPr lang="en-US" altLang="zh-CN"/>
              <a:t>【</a:t>
            </a:r>
            <a:r>
              <a:rPr lang="zh-CN" altLang="en-US"/>
              <a:t>新增</a:t>
            </a:r>
            <a:r>
              <a:rPr lang="en-US" altLang="zh-CN"/>
              <a:t>】，</a:t>
            </a:r>
            <a:r>
              <a:rPr lang="zh-CN" altLang="en-US"/>
              <a:t>进行项目</a:t>
            </a:r>
            <a:r>
              <a:rPr lang="zh-CN" altLang="en-US"/>
              <a:t>新增</a:t>
            </a:r>
            <a:endParaRPr lang="zh-CN" altLang="en-US"/>
          </a:p>
          <a:p>
            <a:r>
              <a:rPr lang="en-US" altLang="zh-CN"/>
              <a:t>5、</a:t>
            </a:r>
            <a:r>
              <a:rPr lang="zh-CN" altLang="en-US"/>
              <a:t>归集单中产品清单需要按批次填写</a:t>
            </a:r>
            <a:r>
              <a:rPr lang="zh-CN" altLang="en-US"/>
              <a:t>内容</a:t>
            </a:r>
            <a:endParaRPr lang="zh-CN" altLang="en-US"/>
          </a:p>
          <a:p>
            <a:r>
              <a:rPr lang="en-US" altLang="zh-CN"/>
              <a:t>6、</a:t>
            </a:r>
            <a:r>
              <a:rPr lang="zh-CN" altLang="en-US"/>
              <a:t>归集单中涉及到后续构件检测等监理信息需要提前录入手机号至归集</a:t>
            </a:r>
            <a:r>
              <a:rPr lang="zh-CN" altLang="en-US"/>
              <a:t>单中</a:t>
            </a:r>
            <a:endParaRPr lang="zh-CN" altLang="en-US"/>
          </a:p>
        </p:txBody>
      </p:sp>
      <p:sp>
        <p:nvSpPr>
          <p:cNvPr id="4" name="标题 3"/>
          <p:cNvSpPr>
            <a:spLocks noGrp="1"/>
          </p:cNvSpPr>
          <p:nvPr>
            <p:ph type="title"/>
          </p:nvPr>
        </p:nvSpPr>
        <p:spPr/>
        <p:txBody>
          <a:bodyPr/>
          <a:p>
            <a:r>
              <a:rPr lang="zh-CN" altLang="en-US"/>
              <a:t>项目构</a:t>
            </a:r>
            <a:r>
              <a:rPr lang="zh-CN" altLang="en-US"/>
              <a:t>件归集</a:t>
            </a:r>
            <a:endParaRPr lang="zh-CN" altLang="en-US"/>
          </a:p>
        </p:txBody>
      </p:sp>
      <p:pic>
        <p:nvPicPr>
          <p:cNvPr id="2" name="图片 1" descr="截屏2025-04-14 13.25.09"/>
          <p:cNvPicPr>
            <a:picLocks noChangeAspect="1"/>
          </p:cNvPicPr>
          <p:nvPr/>
        </p:nvPicPr>
        <p:blipFill>
          <a:blip r:embed="rId1"/>
          <a:stretch>
            <a:fillRect/>
          </a:stretch>
        </p:blipFill>
        <p:spPr>
          <a:xfrm>
            <a:off x="618490" y="1313815"/>
            <a:ext cx="5262076" cy="2656800"/>
          </a:xfrm>
          <a:prstGeom prst="rect">
            <a:avLst/>
          </a:prstGeom>
        </p:spPr>
      </p:pic>
      <p:pic>
        <p:nvPicPr>
          <p:cNvPr id="7" name="图片 6" descr="截屏2025-04-14 13.25.52"/>
          <p:cNvPicPr>
            <a:picLocks noChangeAspect="1"/>
          </p:cNvPicPr>
          <p:nvPr/>
        </p:nvPicPr>
        <p:blipFill>
          <a:blip r:embed="rId2"/>
          <a:stretch>
            <a:fillRect/>
          </a:stretch>
        </p:blipFill>
        <p:spPr>
          <a:xfrm>
            <a:off x="618490" y="4014470"/>
            <a:ext cx="5264248" cy="2656800"/>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half" idx="2"/>
          </p:nvPr>
        </p:nvSpPr>
        <p:spPr/>
        <p:txBody>
          <a:bodyPr/>
          <a:p>
            <a:r>
              <a:rPr lang="en-US" altLang="zh-CN"/>
              <a:t>1、</a:t>
            </a:r>
            <a:r>
              <a:rPr lang="zh-CN" altLang="en-US"/>
              <a:t>项目构件归集单完成并通过主管单位审批后</a:t>
            </a:r>
            <a:r>
              <a:rPr lang="en-US" altLang="zh-CN"/>
              <a:t>，</a:t>
            </a:r>
            <a:r>
              <a:rPr lang="zh-CN" altLang="en-US"/>
              <a:t>会在该归集单详情的</a:t>
            </a:r>
            <a:r>
              <a:rPr lang="zh-CN" altLang="en-US"/>
              <a:t>右上角展示归集二维码</a:t>
            </a:r>
            <a:endParaRPr lang="zh-CN" altLang="en-US"/>
          </a:p>
          <a:p>
            <a:r>
              <a:rPr lang="en-US" altLang="zh-CN"/>
              <a:t>2、</a:t>
            </a:r>
            <a:r>
              <a:rPr lang="zh-CN" altLang="en-US"/>
              <a:t>监理人员通过扫描归集二维码后进入到已录入的手机号进行登陆</a:t>
            </a:r>
            <a:r>
              <a:rPr lang="en-US" altLang="zh-CN"/>
              <a:t>。</a:t>
            </a:r>
            <a:r>
              <a:rPr lang="zh-CN" altLang="en-US"/>
              <a:t>登陆后按页面内容要求进行预制构件归集</a:t>
            </a:r>
            <a:r>
              <a:rPr lang="zh-CN" altLang="en-US"/>
              <a:t>检测</a:t>
            </a:r>
            <a:endParaRPr lang="zh-CN" altLang="en-US"/>
          </a:p>
          <a:p>
            <a:r>
              <a:rPr lang="en-US" altLang="zh-CN"/>
              <a:t>3、</a:t>
            </a:r>
            <a:r>
              <a:rPr lang="zh-CN" altLang="en-US"/>
              <a:t>完成预制构件见证取样表填写后</a:t>
            </a:r>
            <a:r>
              <a:rPr lang="en-US" altLang="zh-CN"/>
              <a:t>，</a:t>
            </a:r>
            <a:r>
              <a:rPr lang="zh-CN" altLang="en-US"/>
              <a:t>点击页面下方提交</a:t>
            </a:r>
            <a:r>
              <a:rPr lang="en-US" altLang="zh-CN"/>
              <a:t>，</a:t>
            </a:r>
            <a:r>
              <a:rPr lang="zh-CN" altLang="en-US"/>
              <a:t>提交完成后可在列表中再次进入详情</a:t>
            </a:r>
            <a:r>
              <a:rPr lang="en-US" altLang="zh-CN"/>
              <a:t>，</a:t>
            </a:r>
            <a:r>
              <a:rPr lang="zh-CN" altLang="en-US"/>
              <a:t>并点击</a:t>
            </a:r>
            <a:r>
              <a:rPr lang="en-US" altLang="zh-CN"/>
              <a:t>【</a:t>
            </a:r>
            <a:r>
              <a:rPr lang="zh-CN" altLang="en-US"/>
              <a:t>导出见证取样表</a:t>
            </a:r>
            <a:r>
              <a:rPr lang="en-US" altLang="zh-CN"/>
              <a:t>】</a:t>
            </a:r>
            <a:endParaRPr lang="zh-CN" altLang="en-US"/>
          </a:p>
          <a:p>
            <a:r>
              <a:rPr lang="en-US" altLang="zh-CN"/>
              <a:t>4、</a:t>
            </a:r>
            <a:r>
              <a:rPr lang="zh-CN" altLang="en-US"/>
              <a:t>安卓手机若通过微信扫码打开</a:t>
            </a:r>
            <a:r>
              <a:rPr lang="en-US" altLang="zh-CN"/>
              <a:t>，</a:t>
            </a:r>
            <a:r>
              <a:rPr lang="zh-CN" altLang="en-US"/>
              <a:t>需要点击右上角三个点</a:t>
            </a:r>
            <a:r>
              <a:rPr lang="en-US" altLang="zh-CN"/>
              <a:t>，</a:t>
            </a:r>
            <a:r>
              <a:rPr lang="zh-CN" altLang="en-US"/>
              <a:t>随后的弹窗中点击默认浏览器打开</a:t>
            </a:r>
            <a:r>
              <a:rPr lang="en-US" altLang="zh-CN"/>
              <a:t>，</a:t>
            </a:r>
            <a:r>
              <a:rPr lang="zh-CN" altLang="en-US"/>
              <a:t>以防出现无法下载的</a:t>
            </a:r>
            <a:r>
              <a:rPr lang="zh-CN" altLang="en-US"/>
              <a:t>问题</a:t>
            </a:r>
            <a:endParaRPr lang="zh-CN" altLang="en-US"/>
          </a:p>
        </p:txBody>
      </p:sp>
      <p:sp>
        <p:nvSpPr>
          <p:cNvPr id="4" name="标题 3"/>
          <p:cNvSpPr>
            <a:spLocks noGrp="1"/>
          </p:cNvSpPr>
          <p:nvPr>
            <p:ph type="title"/>
          </p:nvPr>
        </p:nvSpPr>
        <p:spPr/>
        <p:txBody>
          <a:bodyPr/>
          <a:p>
            <a:r>
              <a:rPr lang="zh-CN" altLang="en-US"/>
              <a:t>项目构件归集</a:t>
            </a:r>
            <a:r>
              <a:rPr lang="en-US" altLang="zh-CN"/>
              <a:t>（</a:t>
            </a:r>
            <a:r>
              <a:rPr lang="zh-CN" altLang="en-US"/>
              <a:t>审核完成</a:t>
            </a:r>
            <a:r>
              <a:rPr lang="en-US" altLang="zh-CN"/>
              <a:t>）</a:t>
            </a:r>
            <a:endParaRPr lang="en-US" altLang="zh-CN"/>
          </a:p>
        </p:txBody>
      </p:sp>
      <p:pic>
        <p:nvPicPr>
          <p:cNvPr id="5" name="图片 4" descr="截屏2025-04-14 13.46.57"/>
          <p:cNvPicPr>
            <a:picLocks noChangeAspect="1"/>
          </p:cNvPicPr>
          <p:nvPr/>
        </p:nvPicPr>
        <p:blipFill>
          <a:blip r:embed="rId1"/>
          <a:stretch>
            <a:fillRect/>
          </a:stretch>
        </p:blipFill>
        <p:spPr>
          <a:xfrm>
            <a:off x="608330" y="1313815"/>
            <a:ext cx="5264248" cy="2656800"/>
          </a:xfrm>
          <a:prstGeom prst="rect">
            <a:avLst/>
          </a:prstGeom>
        </p:spPr>
      </p:pic>
      <p:pic>
        <p:nvPicPr>
          <p:cNvPr id="6" name="图片 5" descr="IMG_9334"/>
          <p:cNvPicPr>
            <a:picLocks noChangeAspect="1"/>
          </p:cNvPicPr>
          <p:nvPr/>
        </p:nvPicPr>
        <p:blipFill>
          <a:blip r:embed="rId2"/>
          <a:stretch>
            <a:fillRect/>
          </a:stretch>
        </p:blipFill>
        <p:spPr>
          <a:xfrm>
            <a:off x="710565" y="3750945"/>
            <a:ext cx="1500505" cy="2776220"/>
          </a:xfrm>
          <a:prstGeom prst="rect">
            <a:avLst/>
          </a:prstGeom>
        </p:spPr>
      </p:pic>
      <p:pic>
        <p:nvPicPr>
          <p:cNvPr id="8" name="图片 7" descr="IMG_9335"/>
          <p:cNvPicPr>
            <a:picLocks noChangeAspect="1"/>
          </p:cNvPicPr>
          <p:nvPr/>
        </p:nvPicPr>
        <p:blipFill>
          <a:blip r:embed="rId3"/>
          <a:stretch>
            <a:fillRect/>
          </a:stretch>
        </p:blipFill>
        <p:spPr>
          <a:xfrm>
            <a:off x="2211070" y="3750945"/>
            <a:ext cx="1602740" cy="2774950"/>
          </a:xfrm>
          <a:prstGeom prst="rect">
            <a:avLst/>
          </a:prstGeom>
        </p:spPr>
      </p:pic>
      <p:pic>
        <p:nvPicPr>
          <p:cNvPr id="9" name="图片 8" descr="IMG_9336"/>
          <p:cNvPicPr>
            <a:picLocks noChangeAspect="1"/>
          </p:cNvPicPr>
          <p:nvPr/>
        </p:nvPicPr>
        <p:blipFill>
          <a:blip r:embed="rId4"/>
          <a:srcRect t="10670"/>
          <a:stretch>
            <a:fillRect/>
          </a:stretch>
        </p:blipFill>
        <p:spPr>
          <a:xfrm>
            <a:off x="3846830" y="3752215"/>
            <a:ext cx="1529715" cy="2774950"/>
          </a:xfrm>
          <a:prstGeom prst="rect">
            <a:avLst/>
          </a:prstGeom>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half" idx="2"/>
          </p:nvPr>
        </p:nvSpPr>
        <p:spPr/>
        <p:txBody>
          <a:bodyPr/>
          <a:p>
            <a:r>
              <a:rPr lang="en-US" altLang="zh-CN"/>
              <a:t>1、</a:t>
            </a:r>
            <a:r>
              <a:rPr lang="zh-CN" altLang="en-US"/>
              <a:t>在监理导出的</a:t>
            </a:r>
            <a:r>
              <a:rPr lang="en-US" altLang="zh-CN"/>
              <a:t>【</a:t>
            </a:r>
            <a:r>
              <a:rPr lang="zh-CN" altLang="en-US"/>
              <a:t>见证取样送检记录表</a:t>
            </a:r>
            <a:r>
              <a:rPr lang="en-US" altLang="zh-CN"/>
              <a:t>】</a:t>
            </a:r>
            <a:r>
              <a:rPr lang="zh-CN" altLang="en-US"/>
              <a:t>中，右上方有检测单位扫描</a:t>
            </a:r>
            <a:r>
              <a:rPr lang="zh-CN" altLang="en-US"/>
              <a:t>二维码</a:t>
            </a:r>
            <a:endParaRPr lang="zh-CN" altLang="en-US"/>
          </a:p>
          <a:p>
            <a:r>
              <a:rPr lang="en-US" altLang="zh-CN"/>
              <a:t>2、</a:t>
            </a:r>
            <a:r>
              <a:rPr lang="zh-CN" altLang="en-US"/>
              <a:t>检测单位通过扫码进入审核界面</a:t>
            </a:r>
            <a:r>
              <a:rPr lang="en-US" altLang="zh-CN"/>
              <a:t>，</a:t>
            </a:r>
            <a:r>
              <a:rPr lang="zh-CN" altLang="en-US"/>
              <a:t>点击等候后需要使用已录入系统的检测单位手机号进行登陆</a:t>
            </a:r>
            <a:endParaRPr lang="zh-CN" altLang="en-US"/>
          </a:p>
          <a:p>
            <a:endParaRPr lang="zh-CN" altLang="en-US"/>
          </a:p>
        </p:txBody>
      </p:sp>
      <p:sp>
        <p:nvSpPr>
          <p:cNvPr id="4" name="标题 3"/>
          <p:cNvSpPr>
            <a:spLocks noGrp="1"/>
          </p:cNvSpPr>
          <p:nvPr>
            <p:ph type="title"/>
          </p:nvPr>
        </p:nvSpPr>
        <p:spPr/>
        <p:txBody>
          <a:bodyPr/>
          <a:p>
            <a:r>
              <a:rPr lang="zh-CN" altLang="en-US"/>
              <a:t>见证取样单审核</a:t>
            </a:r>
            <a:endParaRPr lang="en-US" altLang="zh-CN"/>
          </a:p>
        </p:txBody>
      </p:sp>
      <p:pic>
        <p:nvPicPr>
          <p:cNvPr id="9" name="图片 8" descr="IMG_9336"/>
          <p:cNvPicPr>
            <a:picLocks noChangeAspect="1"/>
          </p:cNvPicPr>
          <p:nvPr/>
        </p:nvPicPr>
        <p:blipFill>
          <a:blip r:embed="rId1"/>
          <a:srcRect t="10670"/>
          <a:stretch>
            <a:fillRect/>
          </a:stretch>
        </p:blipFill>
        <p:spPr>
          <a:xfrm>
            <a:off x="713105" y="1313815"/>
            <a:ext cx="2850515" cy="517080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苹方-简"/>
        <a:ea typeface="苹方-简"/>
        <a:cs typeface=""/>
      </a:majorFont>
      <a:minorFont>
        <a:latin typeface="苹方-简"/>
        <a:ea typeface="苹方-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Words>
  <Application>WPS 演示</Application>
  <PresentationFormat>宽屏</PresentationFormat>
  <Paragraphs>32</Paragraphs>
  <Slides>5</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vt:i4>
      </vt:variant>
    </vt:vector>
  </HeadingPairs>
  <TitlesOfParts>
    <vt:vector size="16" baseType="lpstr">
      <vt:lpstr>Arial</vt:lpstr>
      <vt:lpstr>宋体</vt:lpstr>
      <vt:lpstr>Wingdings</vt:lpstr>
      <vt:lpstr>Wingdings</vt:lpstr>
      <vt:lpstr>苹方-简</vt:lpstr>
      <vt:lpstr>微软雅黑</vt:lpstr>
      <vt:lpstr>汉仪旗黑</vt:lpstr>
      <vt:lpstr>宋体</vt:lpstr>
      <vt:lpstr>Arial Unicode MS</vt:lpstr>
      <vt:lpstr>汉仪书宋二KW</vt:lpstr>
      <vt:lpstr>WPS</vt:lpstr>
      <vt:lpstr>蒸压加气混凝土预制构件归集流程</vt:lpstr>
      <vt:lpstr>企业信息登记</vt:lpstr>
      <vt:lpstr>项目构件归集</vt:lpstr>
      <vt:lpstr>项目构件归集（审核完成）</vt:lpstr>
      <vt:lpstr>见证取样单审核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wangkuan</cp:lastModifiedBy>
  <cp:revision>164</cp:revision>
  <dcterms:created xsi:type="dcterms:W3CDTF">2025-05-14T01:35:52Z</dcterms:created>
  <dcterms:modified xsi:type="dcterms:W3CDTF">2025-05-14T01:35:52Z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2052-7.3.1.8967</vt:lpwstr>
  </property>
  <property fmtid="{D5CDD505-2E9C-101B-9397-08002B2CF9AE}" pid="3" name="ICV">
    <vt:lpwstr>176F188C8F8E5A4978F32368863AC84A_43</vt:lpwstr>
  </property>
</Properties>
</file>